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2" autoAdjust="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-104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33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81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02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50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082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41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44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44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147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46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D62BD1-FFA9-224F-8E5C-6DF18330485E}" type="datetimeFigureOut">
              <a:rPr lang="en-US" smtClean="0"/>
              <a:t>12/11/15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6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nel1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25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nel2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542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anel2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02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nel3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499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nel4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98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nel5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613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Macintosh PowerPoint</Application>
  <PresentationFormat>On-screen Show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Gladstone Institutes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Pico</dc:creator>
  <cp:lastModifiedBy>Kristina</cp:lastModifiedBy>
  <cp:revision>4</cp:revision>
  <dcterms:created xsi:type="dcterms:W3CDTF">2013-05-13T01:36:16Z</dcterms:created>
  <dcterms:modified xsi:type="dcterms:W3CDTF">2015-12-12T00:14:05Z</dcterms:modified>
</cp:coreProperties>
</file>

<file path=docProps/thumbnail.jpeg>
</file>